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C4C33-C9A9-CF8E-634F-9E0DCA55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AE861C-0930-782B-A508-09A5AE74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F86D-203A-4815-9A8A-101FF8F912B6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F2A137-1CD6-CDC7-B8A4-0C1666B6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16917B-8BAC-13CE-EB08-1C8F9CD8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8F29A-6884-408F-AEA4-DF68C204E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81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3D0C57-BD52-45B9-CEFA-BAA0D21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6949F0-CFCC-89CE-A42D-D55618EB1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4DA667-A86C-45DC-EC4F-208503633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CF86D-203A-4815-9A8A-101FF8F912B6}" type="datetimeFigureOut">
              <a:rPr lang="ko-KR" altLang="en-US" smtClean="0"/>
              <a:t>2022-08-29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0CABB6-4191-FEAA-DEF0-12133505C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58953D-EB30-10ED-29A2-9A2C0382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8F29A-6884-408F-AEA4-DF68C204E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41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106598-4FD0-0F1F-E0DB-4FFFC673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B1EF5-767D-79C5-7692-62ACF10202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86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B11549-A016-AF6A-DDA6-C206873A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E6EB7-0B4C-4085-D09D-3C81782158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7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304D16-819A-C9DC-6AA7-DCF3DAB9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77C688-B60C-F052-64BF-9A1C70558B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2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2457F4A-6C48-40DE-8B14-480E3648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36A62-8EB2-87CB-8A56-32DAB211DE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03FC6BE-1929-DFCB-F07A-DDA6EFA1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EDFDF2-5F36-E50F-8BF9-40E8C663A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5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4626D2-71EA-9E6E-6FA0-755EB1FC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669BA8-7C16-5817-DD4A-2583380544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3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7FC32D-DF86-253B-1177-3FBDC2BC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3505E3-99AC-AD65-5E11-47F3941032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6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D8D265-E325-222D-D127-E8D79F5A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3BABD1-8097-FE9A-4E3A-90BFE01A46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2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F78EF8-D643-1537-F9BB-CC5934DC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797ED2-06EC-9AE5-D11D-33990DA17B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63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C311DF3-1229-B605-AD22-F206E613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92DA7C-B537-4CC9-8339-034781284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5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C83A5A-442F-1921-9C15-AF98DF0A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F3C882-8834-21DE-2998-0970CB7C54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3296B1-9330-1606-0E8C-AD5B0837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DF4483-B6F6-EEBE-F13A-DCE2D1050A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2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CEC3DE-DFD4-325E-BA8C-97463FFD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28408B-1973-EA59-F0BD-0EEC537329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4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D4B4E0-15E0-A02D-0561-2D4E59BF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B2B4A7-5410-A7CC-C8FD-9BE4CBBAAF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20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FCC600-63CF-14C3-BE14-D4A6268A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44B969-B52B-3106-733F-1D040F14C3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71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241A76F-F31B-FEB2-D8E1-4EC2782F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3302F1-0027-6E6B-01C7-F09C1212EB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3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0AC91F5-C6E9-16B7-16FC-DB4688D0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5E4F6-550A-1164-169A-945403A325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77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35FBA7-CAF0-FD3B-1614-27537002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E5465-B26D-7B79-1366-EF9CF463AF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70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2B72141-3B17-5C1C-0EDC-770357D1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A772A-AB47-831C-7F2F-18D042F77F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31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226D90-07A7-C1BE-6CB3-C57F1697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9A87FD-6A8F-FDF3-32A1-639BFED21D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77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54DDB4-4A4B-3251-896B-AE3881D8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503531-55AB-8AEE-7615-46E334AC59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85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AE6ADA-C134-3998-695C-49CE5765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D42384-1B48-049E-FCDB-05C45294F9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9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5AD7EE1-19D0-6DCA-2C4B-8B20B734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0B5DF3-F570-3E06-FE80-1EF498FDB1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10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E7F2D7-2FB1-F8F0-4311-28C6E9CF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4DAB6-AD23-1001-FE55-EBE5FA8B2A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1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9579C51-3DFE-5DF8-0493-E8C0C39F7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B8C209-9FC8-92B7-7A98-FF5959AABE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5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14017B-068B-0C03-AD23-A4AFCB86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C08AD3-5E3F-8DAC-712F-B217DD314D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51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434DE1C-2643-4260-4C7D-0CFD907BA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2994C5-0AA3-D1C6-939E-943DE917F8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1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1EA4D5-180F-1E15-C859-D6B489C4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BECD79-ED6E-44F7-2BDA-287D96DDC7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57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ED51D1F-AF87-452F-433B-7E3F3E7E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E82418-0CC8-486C-9968-518F4134B9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88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91CFED9-7CFF-490A-B9C6-108F34AD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379A84-46E5-D6D6-1894-90E1221833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80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C6F121C-85A8-14A2-BC38-5DE0DD3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A385B-27E5-F2B4-418C-2B6A4A049F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77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2D49BE-3036-5F38-2D29-ECC9FAEE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75813-0C3B-A0C9-DD0C-1DEE206272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7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D421B1-2F21-0C3A-E052-1DC3E939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B13DDB-27DC-2DBB-101A-736C41F031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0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4970C41-DF74-9221-4EA7-80B9B1FC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B8A903-F8B4-EEB7-F13C-5D5AB1EEDA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4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6839DB0-C520-2784-81B9-D9682C21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182C66-AFBA-98C7-CE42-DC6F587E22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08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ED14AF-AB4C-223C-08B3-0F2A56D8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70D4A0-0C46-060B-7E3E-C013D746C9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8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C2B69A-0289-A210-3375-3E7A5153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96CD5-C92A-26CF-9CE1-6173310054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4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89B7D32-47FB-2ECE-4900-80BC02E4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A2FD3E-258F-B6D0-CCA3-E3B3144306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42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74656D4-BCB9-C324-A01C-2FCD87A3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381147-9A8F-081F-D6C2-B4592277C2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79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9A6369-A7F0-2AE1-6624-9BB44F75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8ED72C-2A23-C039-6740-9BCBA98F44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45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7D194F-39FB-0974-9CD4-EF5772A1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5A3E42-5729-BF82-3037-B9156A1083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9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75B192-FA9C-F93B-569B-4089ABC3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AA13E2-0049-4AC4-3320-45969308EF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96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05C694-7307-8846-DFF5-951209DB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4DB063-5DD7-872B-F5D9-8EC1F4BCDE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0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B3D7A9-ADA8-9A74-2458-4701BDE8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0A824A-D91E-6D23-39DF-4968F06BAB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7675F09-23D1-2775-A5EF-68D45CBB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12F3E8-E8E0-3039-7194-43B31046AF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9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F43FC4-9165-B396-7F4B-2B44DF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762F85-80CC-02BE-A69C-6CD1640789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4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155EAAE-61B9-A74F-8444-A03CA847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50A0DE-E736-6A66-E039-AF70107B7D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04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8717AAB-DEB2-23DD-F731-EC2A7109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23ADF1-E0A3-D758-15D5-9C13A86B9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08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AA70F67-E086-C7DB-6AE3-653AAA76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490AF9-8F81-56E1-CCA2-99D56CF248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83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9D87F2C-E9A3-CBAB-A781-17F0F544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516D7F-F5A9-EBAA-7CFA-8E2F690933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5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7D3047-AFBD-FA5F-1496-99854383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ED748A-720C-FFB9-906D-F43EF4B06D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958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6AECF7-2188-F142-7C61-F29F40EB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1F3F43-8C9B-A204-E4CD-3F8D104C2E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03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813DD0-BE1A-035D-A821-70F836D5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67F904-F4C0-6CAF-A21D-A8E4B3EF37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77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50A383F-830A-DEAF-D019-C4385065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6F07C-5785-65FA-7C07-4260D3E49F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88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3D216EC-8807-B1C5-C05C-B038BD1A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3D2AEB-960C-D5E2-A93E-493C2684A0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2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2E6C92-DD28-5098-2913-31DBBA7D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FF3464-527B-6DE0-23D4-A46BCCD483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61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723829-312C-5C44-1348-3CD6715B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33813C-F0FF-2099-26CF-8752B41A92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41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4AFAB21-D960-B27F-0955-F220CF86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171AFB-93D6-8361-3869-651ACEAB0C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8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8FD6353-06F2-5517-AC96-DD468141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1DFA1B-8C67-1192-0318-1B64FE4613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39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06A753-13EB-79EB-AF4D-43239F78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BA4BA-2CAC-4F19-442E-0FB28C0FAC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0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54BC52-6B87-DFBF-6DCC-9DD84680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F5ECD3-F8A5-A851-30EC-481A245735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83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95F69FB-2CCD-3289-D815-F91E97C5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90432A-127A-795C-3691-0DAC8E9188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908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385D992-DBE2-A300-702C-4DBBA7DC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6344B6-C2B0-148B-E1DB-E0997DBAD7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41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454B0F-CDAB-E37D-03B3-AE8154A7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B3856-027D-D3E0-0FFB-ACEA41E30E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00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520E65-51B9-4D77-3BF2-947D65BA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544244-0754-B01D-C859-5050EB5F99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5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5F52FB-C4C8-482B-1EE4-DEC803C3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74E6B-EE45-FE48-2295-40742BF181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8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C88305E-6F71-DDB7-21F1-51464D5A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B85640-6876-42B2-8413-55C2A8EA76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219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25D264-6B4D-FA69-6591-EFFBB091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4D4A4-9D68-983F-CDE8-F96541FD5C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16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BB4DE9E-362B-83CC-7765-5E95D069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4E27F-D3F7-BB59-9496-AE6C0A822C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C79933-F162-8B07-CC4E-B4CBA430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597AAB-6430-D3C1-9740-B1F340B7DB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5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9AEF5DA-217F-2642-AFE5-0382985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31B4FA-D0A2-FEBD-37D5-B4B37411CF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860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6173381-E3FA-4E7D-ED9B-705FE10E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03FC71-4694-BC57-2D87-B96519B733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30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963C2D8-237B-3DC1-9A7A-25CC72E9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2555AC-571E-C726-889A-2235759ADE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19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E87BF25-A09D-3537-C365-EE7386F8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436D2A-BB9C-C819-A5C9-CD6C5245FA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60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5882C0F-2CB4-3EF5-4C73-7CEF65B9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39451-AE0D-1CA1-24C0-C4D2F4BF4C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52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EB1689-21CE-C1E2-93F6-252621B6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792949-6663-A7C3-FFD7-857611EF9A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866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766A831-CCD5-D5CB-B1EA-E8D9F306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AC353F-0059-5A64-9C5A-92455A5641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71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9BFBD9-2846-2148-1E18-61E6233C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02A26F-9BD9-1CD5-CF73-85B73CDD75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891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CDE5C69-D22B-D2A8-CF10-33F23E95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0AC32E-F45B-AADF-E3A7-0B1B156A21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594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6DA3DD-2CCF-B774-0495-F0261FAB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A3F849-DF8C-9557-9989-6633D4D5E1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698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FD7A77-4B42-F97F-56DC-D8E46BDF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6E374-25F3-0F7B-5BDD-07322107F5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42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009786-87F7-F2EB-8772-329CE979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EBA746-31B7-DA21-8839-D36B942A96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75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Microsoft Office PowerPoint</Application>
  <PresentationFormat>화면 슬라이드 쇼(4:3)</PresentationFormat>
  <Paragraphs>82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6" baseType="lpstr">
      <vt:lpstr>맑은 고딕</vt:lpstr>
      <vt:lpstr>Arial</vt:lpstr>
      <vt:lpstr>Lucida Sans Unicode</vt:lpstr>
      <vt:lpstr>Office 테마</vt:lpstr>
      <vt:lpstr>Game Programming with DirectX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이용희(A0090)</dc:creator>
  <cp:lastModifiedBy>이용희(A0090)</cp:lastModifiedBy>
  <cp:revision>1</cp:revision>
  <dcterms:created xsi:type="dcterms:W3CDTF">2022-08-29T12:21:59Z</dcterms:created>
  <dcterms:modified xsi:type="dcterms:W3CDTF">2022-08-29T12:21:59Z</dcterms:modified>
</cp:coreProperties>
</file>